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del títol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 del títol</a:t>
            </a:r>
          </a:p>
        </p:txBody>
      </p:sp>
      <p:sp>
        <p:nvSpPr>
          <p:cNvPr id="12" name="Nivell del cos u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3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Horit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sta de la platja i el mar des d’una duna de sorra amb algunes herbes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 del títol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 del títol</a:t>
            </a:r>
          </a:p>
        </p:txBody>
      </p:sp>
      <p:sp>
        <p:nvSpPr>
          <p:cNvPr id="22" name="Nivell del cos u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23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ol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del títol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Text del títol</a:t>
            </a:r>
          </a:p>
        </p:txBody>
      </p:sp>
      <p:sp>
        <p:nvSpPr>
          <p:cNvPr id="31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Un martinet volant baix sobre una platja que té una petita tanca en primer pla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 del títol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Text del títol</a:t>
            </a:r>
          </a:p>
        </p:txBody>
      </p:sp>
      <p:sp>
        <p:nvSpPr>
          <p:cNvPr id="40" name="Nivell del cos u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1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ol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del títo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del títol</a:t>
            </a:r>
          </a:p>
        </p:txBody>
      </p:sp>
      <p:sp>
        <p:nvSpPr>
          <p:cNvPr id="49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ol i vinye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del títo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del títol</a:t>
            </a:r>
          </a:p>
        </p:txBody>
      </p:sp>
      <p:sp>
        <p:nvSpPr>
          <p:cNvPr id="57" name="Nivell del cos u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58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ol, vinyetes i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amí de sorra entre dos turons que porten a l’oceà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 del títo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del títol</a:t>
            </a:r>
          </a:p>
        </p:txBody>
      </p:sp>
      <p:sp>
        <p:nvSpPr>
          <p:cNvPr id="67" name="Nivell del cos u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68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nye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ivell del cos u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76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amí de sorra entre dos turons que porten a l’oceà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Un martinet volant baix sobre una platja que té una petita tanca en primer pla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Vista de la platja i el mar des d’una duna de sorra amb algunes herbes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rdi Martorell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–Jordi Martorell</a:t>
            </a:r>
          </a:p>
        </p:txBody>
      </p:sp>
      <p:sp>
        <p:nvSpPr>
          <p:cNvPr id="94" name="“Escriu una cita aquí”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“Escriu una cita aquí” </a:t>
            </a:r>
          </a:p>
        </p:txBody>
      </p:sp>
      <p:sp>
        <p:nvSpPr>
          <p:cNvPr id="95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sta de la platja i el mar des d’una duna de sorra amb algunes herbes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del títol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 del títol</a:t>
            </a:r>
          </a:p>
        </p:txBody>
      </p:sp>
      <p:sp>
        <p:nvSpPr>
          <p:cNvPr id="3" name="Nivell del cos u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" name="Número de la diapositiva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resentació_Penedès_.jpg" descr="Presentació_Penedès_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resentació_Penedès_2.jpg" descr="Presentació_Penedès_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resentació_Penedès_3.jpg" descr="Presentació_Penedès_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2035" y="-57394"/>
            <a:ext cx="24486035" cy="13773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resentació_Penedès_4.jpg" descr="Presentació_Penedès_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resentació_Penedès_5.jpg" descr="Presentació_Penedès_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resentació_Penedès_6.jpg" descr="Presentació_Penedès_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resentació_Penedès_7.jpg" descr="Presentació_Penedès_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resentació_Penedès_8.jpg" descr="Presentació_Penedès_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resentació_Penedès_9.jpg" descr="Presentació_Penedès_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resentació_Penedès_10.jpg" descr="Presentació_Penedès_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resentació_Penedès_12.jpg" descr="Presentació_Penedès_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resentació_Penedès_13.jpg" descr="Presentació_Penedès_1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resentació_Penedès_14.jpg" descr="Presentació_Penedès_1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resentació_Penedès_15.jpg" descr="Presentació_Penedès_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resentació_Penedès_16.jpg" descr="Presentació_Penedès_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resentació_Penedès_17.jpg" descr="Presentació_Penedès_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resentació_Penedès_18.jpg" descr="Presentació_Penedès_1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resentació_Penedès_19.jpg" descr="Presentació_Penedès_1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Presentació_Penedès_20.jpg" descr="Presentació_Penedès_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resentació_Penedès_21.jpg" descr="Presentació_Penedès_2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resentació_Penedès_22.jpg" descr="Presentació_Penedès_2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resentació_Penedès_23.jpg" descr="Presentació_Penedès_2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resentació_Penedès_24.jpg" descr="Presentació_Penedès_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Presentació_Penedès_25.jpg" descr="Presentació_Penedès_2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resentació_Penedès_26.jpg" descr="Presentació_Penedès_2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resentació_Penedès_27.jpg" descr="Presentació_Penedès_2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resentació_Penedès_28.jpg" descr="Presentació_Penedès_2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resentació_Penedès_29.jpg" descr="Presentació_Penedès_2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5948" y="0"/>
            <a:ext cx="24509948" cy="137868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resentació_Penedès_30.jpg" descr="Presentació_Penedès_3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resentació_Penedès_31.jpg" descr="Presentació_Penedès_3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